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Slide-1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Slide-2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Slide-3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Slide-4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Slide-5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>Created by Marp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**Atelier 03 — Votre Premier Dépôt**</dc:title>
  <dc:subject>PptxGenJS Presentation</dc:subject>
  <dc:creator>Created by Marp</dc:creator>
  <cp:lastModifiedBy>Created by Marp</cp:lastModifiedBy>
  <cp:revision>1</cp:revision>
  <dcterms:created xsi:type="dcterms:W3CDTF">2026-06-21T18:14:20Z</dcterms:created>
  <dcterms:modified xsi:type="dcterms:W3CDTF">2026-06-21T18:14:20Z</dcterms:modified>
</cp:coreProperties>
</file>